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1432560" y="2176145"/>
            <a:ext cx="93268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资产卡片列表打印教程</a:t>
            </a:r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21330" y="4406265"/>
            <a:ext cx="61493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3600" b="1"/>
              <a:t>http://10.1.100.64/zcgl/</a:t>
            </a:r>
            <a:endParaRPr lang="zh-CN" altLang="en-US" sz="36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5020" y="0"/>
            <a:ext cx="3797935" cy="68586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026025" y="452755"/>
            <a:ext cx="24549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/>
              <a:t>进入系统后选择左侧菜单栏中资产信息查询。</a:t>
            </a:r>
            <a:endParaRPr lang="zh-CN" altLang="en-US" b="1"/>
          </a:p>
        </p:txBody>
      </p:sp>
      <p:sp>
        <p:nvSpPr>
          <p:cNvPr id="6" name="文本框 5"/>
          <p:cNvSpPr txBox="1"/>
          <p:nvPr/>
        </p:nvSpPr>
        <p:spPr>
          <a:xfrm>
            <a:off x="69850" y="144145"/>
            <a:ext cx="63119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第一步</a:t>
            </a:r>
            <a:endParaRPr lang="zh-CN" altLang="en-US" sz="36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0835" y="283845"/>
            <a:ext cx="9480550" cy="336296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54050" y="283845"/>
            <a:ext cx="3860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第二步</a:t>
            </a:r>
            <a:endParaRPr lang="zh-CN" altLang="en-US" sz="3600" b="1"/>
          </a:p>
        </p:txBody>
      </p:sp>
      <p:sp>
        <p:nvSpPr>
          <p:cNvPr id="5" name="文本框 4"/>
          <p:cNvSpPr txBox="1"/>
          <p:nvPr/>
        </p:nvSpPr>
        <p:spPr>
          <a:xfrm>
            <a:off x="1717675" y="4055745"/>
            <a:ext cx="34359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进入页面后将入账日期的起始日期清空，下列只勾选财务审核通过项，点击确定。</a:t>
            </a:r>
            <a:endParaRPr lang="zh-CN" alt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9807575" y="833120"/>
            <a:ext cx="224472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进入页面后将</a:t>
            </a:r>
            <a:r>
              <a:rPr lang="en-US" altLang="zh-CN" b="1"/>
              <a:t>1</a:t>
            </a:r>
            <a:r>
              <a:rPr lang="zh-CN" altLang="en-US" b="1"/>
              <a:t>处改为</a:t>
            </a:r>
            <a:r>
              <a:rPr lang="en-US" altLang="zh-CN" b="1"/>
              <a:t>2</a:t>
            </a:r>
            <a:r>
              <a:rPr lang="zh-CN" altLang="en-US" b="1"/>
              <a:t>处数量合计数一致，设置后所有明细将在同一页面显示。勾选</a:t>
            </a:r>
            <a:r>
              <a:rPr lang="en-US" altLang="zh-CN" b="1"/>
              <a:t>3</a:t>
            </a:r>
            <a:r>
              <a:rPr lang="zh-CN" altLang="en-US" b="1"/>
              <a:t>处，一键全选此页面所有数据，最后点击</a:t>
            </a:r>
            <a:r>
              <a:rPr lang="en-US" altLang="zh-CN" b="1"/>
              <a:t>4</a:t>
            </a:r>
            <a:r>
              <a:rPr lang="zh-CN" altLang="en-US" b="1"/>
              <a:t>处打印列表，将所在部门资产明打印出来。</a:t>
            </a:r>
            <a:endParaRPr lang="zh-CN" altLang="en-US" b="1"/>
          </a:p>
        </p:txBody>
      </p:sp>
      <p:sp>
        <p:nvSpPr>
          <p:cNvPr id="4" name="文本框 3"/>
          <p:cNvSpPr txBox="1"/>
          <p:nvPr/>
        </p:nvSpPr>
        <p:spPr>
          <a:xfrm>
            <a:off x="701040" y="283845"/>
            <a:ext cx="56070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第三步</a:t>
            </a:r>
            <a:endParaRPr lang="zh-CN" altLang="en-US" sz="3600" b="1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606550" y="0"/>
            <a:ext cx="8201025" cy="681037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REFSHAPE" val="918879420"/>
  <p:tag name="KSO_WM_UNIT_PLACING_PICTURE_USER_VIEWPORT" val="{&quot;height&quot;:13155,&quot;width&quot;:12915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WPS 演示</Application>
  <PresentationFormat>宽屏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PrisKam</cp:lastModifiedBy>
  <cp:revision>5</cp:revision>
  <dcterms:created xsi:type="dcterms:W3CDTF">2020-05-06T05:23:00Z</dcterms:created>
  <dcterms:modified xsi:type="dcterms:W3CDTF">2021-03-21T23:53:48Z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